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816.2</c:v>
                </c:pt>
                <c:pt idx="1">
                  <c:v>526</c:v>
                </c:pt>
                <c:pt idx="2">
                  <c:v>17.8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48.2</c:v>
                </c:pt>
                <c:pt idx="1">
                  <c:v>18.600000000000001</c:v>
                </c:pt>
                <c:pt idx="2">
                  <c:v>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6424424"/>
        <c:axId val="106427560"/>
        <c:axId val="0"/>
      </c:bar3DChart>
      <c:catAx>
        <c:axId val="106424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427560"/>
        <c:crosses val="autoZero"/>
        <c:auto val="1"/>
        <c:lblAlgn val="ctr"/>
        <c:lblOffset val="100"/>
        <c:noMultiLvlLbl val="0"/>
      </c:catAx>
      <c:valAx>
        <c:axId val="106427560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106424424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8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20.04.2026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8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44117035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3497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 Структура доходов бюджета  Ардатовского муниципального округа на 01.02.2026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Татьяна</cp:lastModifiedBy>
  <cp:revision>241</cp:revision>
  <cp:lastPrinted>2024-04-10T11:24:26Z</cp:lastPrinted>
  <dcterms:created xsi:type="dcterms:W3CDTF">2013-01-23T06:06:02Z</dcterms:created>
  <dcterms:modified xsi:type="dcterms:W3CDTF">2026-04-20T06:51:56Z</dcterms:modified>
</cp:coreProperties>
</file>